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72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4" r:id="rId24"/>
    <p:sldId id="295" r:id="rId25"/>
    <p:sldId id="292" r:id="rId26"/>
    <p:sldId id="293" r:id="rId27"/>
    <p:sldId id="297" r:id="rId28"/>
    <p:sldId id="296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12" r:id="rId56"/>
    <p:sldId id="313" r:id="rId57"/>
    <p:sldId id="327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26" r:id="rId69"/>
    <p:sldId id="328" r:id="rId70"/>
    <p:sldId id="341" r:id="rId71"/>
    <p:sldId id="342" r:id="rId72"/>
    <p:sldId id="343" r:id="rId73"/>
    <p:sldId id="344" r:id="rId74"/>
    <p:sldId id="339" r:id="rId75"/>
    <p:sldId id="340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271" r:id="rId8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066CC"/>
    <a:srgbClr val="FFCC99"/>
    <a:srgbClr val="0066FF"/>
    <a:srgbClr val="2B7589"/>
    <a:srgbClr val="339933"/>
    <a:srgbClr val="0099CC"/>
    <a:srgbClr val="CBCBCB"/>
    <a:srgbClr val="0000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9" autoAdjust="0"/>
    <p:restoredTop sz="94616" autoAdjust="0"/>
  </p:normalViewPr>
  <p:slideViewPr>
    <p:cSldViewPr>
      <p:cViewPr varScale="1">
        <p:scale>
          <a:sx n="92" d="100"/>
          <a:sy n="92" d="100"/>
        </p:scale>
        <p:origin x="150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24929292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Ch_02_CSS3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속성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BBAE2047-CAEF-48BC-9529-7B2C36D4FE37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 noChangeAspect="1"/>
          </p:cNvGraphicFramePr>
          <p:nvPr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603615630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Ch_02_CSS3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속성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1000A10B-68D4-4E6B-9C8C-B44037AE8725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 noChangeAspect="1"/>
          </p:cNvGraphicFramePr>
          <p:nvPr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232110965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Ch_02_CSS3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속성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38046538-2D86-4F38-B429-7D999D51F312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 sz="2000" b="1">
                <a:latin typeface="+mn-ea"/>
                <a:ea typeface="+mn-ea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-"/>
              <a:defRPr sz="1800">
                <a:latin typeface="+mn-ea"/>
                <a:ea typeface="+mn-ea"/>
              </a:defRPr>
            </a:lvl2pPr>
            <a:lvl3pPr>
              <a:lnSpc>
                <a:spcPct val="100000"/>
              </a:lnSpc>
              <a:defRPr sz="1600">
                <a:latin typeface="+mn-ea"/>
                <a:ea typeface="+mn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861048"/>
            <a:ext cx="4151312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 noChangeAspect="1"/>
          </p:cNvGraphicFramePr>
          <p:nvPr userDrawn="1"/>
        </p:nvGraphicFramePr>
        <p:xfrm>
          <a:off x="0" y="0"/>
          <a:ext cx="9144000" cy="26035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26035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124083861"/>
              </p:ext>
            </p:extLst>
          </p:nvPr>
        </p:nvGraphicFramePr>
        <p:xfrm>
          <a:off x="0" y="6633403"/>
          <a:ext cx="9162906" cy="243805"/>
        </p:xfrm>
        <a:graphic>
          <a:graphicData uri="http://schemas.openxmlformats.org/drawingml/2006/table">
            <a:tbl>
              <a:tblPr>
                <a:solidFill>
                  <a:srgbClr val="CC0000"/>
                </a:solidFill>
                <a:effectLst/>
                <a:tableStyleId>{5C22544A-7EE6-4342-B048-85BDC9FD1C3A}</a:tableStyleId>
              </a:tblPr>
              <a:tblGrid>
                <a:gridCol w="2055962"/>
                <a:gridCol w="5025529"/>
                <a:gridCol w="25453"/>
                <a:gridCol w="1226667"/>
                <a:gridCol w="829295"/>
              </a:tblGrid>
              <a:tr h="243805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Ch_02_CSS3 </a:t>
                      </a:r>
                      <a:r>
                        <a:rPr lang="ko-KR" altLang="en-US" sz="9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속성</a:t>
                      </a:r>
                      <a:endParaRPr lang="ko-KR" altLang="en-US" sz="900" b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Rectangle 107"/>
          <p:cNvSpPr>
            <a:spLocks noChangeArrowheads="1"/>
          </p:cNvSpPr>
          <p:nvPr userDrawn="1"/>
        </p:nvSpPr>
        <p:spPr bwMode="auto">
          <a:xfrm>
            <a:off x="7740650" y="6629400"/>
            <a:ext cx="87630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>
              <a:defRPr/>
            </a:pPr>
            <a:fld id="{BBAE2047-CAEF-48BC-9529-7B2C36D4FE37}" type="slidenum">
              <a:rPr kumimoji="0" lang="en-US" altLang="ko-KR" sz="1200" b="1" smtClean="0">
                <a:solidFill>
                  <a:srgbClr val="262626"/>
                </a:solidFill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kumimoji="0" lang="en-US" altLang="ko-KR" sz="800" smtClean="0">
                <a:solidFill>
                  <a:srgbClr val="262626"/>
                </a:solidFill>
                <a:ea typeface="맑은 고딕" pitchFamily="50" charset="-127"/>
              </a:rPr>
              <a:t>/33</a:t>
            </a:r>
            <a:endParaRPr kumimoji="0" lang="en-US" altLang="ko-KR" sz="800" dirty="0">
              <a:solidFill>
                <a:srgbClr val="26262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08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420888"/>
            <a:ext cx="9144000" cy="1752600"/>
          </a:xfrm>
          <a:solidFill>
            <a:srgbClr val="0066CC"/>
          </a:solidFill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</a:rPr>
              <a:t>Chapter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02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CSS3 </a:t>
            </a:r>
            <a:r>
              <a:rPr lang="ko-KR" altLang="en-US" b="1" dirty="0" smtClean="0">
                <a:solidFill>
                  <a:schemeClr val="bg1"/>
                </a:solidFill>
              </a:rPr>
              <a:t>속성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2" b="19035"/>
          <a:stretch/>
        </p:blipFill>
        <p:spPr>
          <a:xfrm>
            <a:off x="7524328" y="44624"/>
            <a:ext cx="1485900" cy="3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46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6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780114"/>
            <a:ext cx="8754615" cy="58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6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9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7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764704"/>
            <a:ext cx="8754615" cy="58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1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6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2"/>
          <p:cNvGrpSpPr>
            <a:grpSpLocks/>
          </p:cNvGrpSpPr>
          <p:nvPr/>
        </p:nvGrpSpPr>
        <p:grpSpPr bwMode="auto">
          <a:xfrm>
            <a:off x="1333500" y="1023938"/>
            <a:ext cx="1098550" cy="207962"/>
            <a:chOff x="1501" y="3358"/>
            <a:chExt cx="2629" cy="491"/>
          </a:xfrm>
          <a:solidFill>
            <a:schemeClr val="accent6">
              <a:lumMod val="75000"/>
            </a:schemeClr>
          </a:solidFill>
        </p:grpSpPr>
        <p:sp>
          <p:nvSpPr>
            <p:cNvPr id="4" name="Freeform 153"/>
            <p:cNvSpPr>
              <a:spLocks noEditPoints="1"/>
            </p:cNvSpPr>
            <p:nvPr/>
          </p:nvSpPr>
          <p:spPr bwMode="auto">
            <a:xfrm>
              <a:off x="3774" y="3467"/>
              <a:ext cx="356" cy="382"/>
            </a:xfrm>
            <a:custGeom>
              <a:avLst/>
              <a:gdLst>
                <a:gd name="T0" fmla="*/ 134450 w 151"/>
                <a:gd name="T1" fmla="*/ 99367 h 162"/>
                <a:gd name="T2" fmla="*/ 98400 w 151"/>
                <a:gd name="T3" fmla="*/ 82297 h 162"/>
                <a:gd name="T4" fmla="*/ 64016 w 151"/>
                <a:gd name="T5" fmla="*/ 74575 h 162"/>
                <a:gd name="T6" fmla="*/ 39325 w 151"/>
                <a:gd name="T7" fmla="*/ 63287 h 162"/>
                <a:gd name="T8" fmla="*/ 34383 w 151"/>
                <a:gd name="T9" fmla="*/ 49865 h 162"/>
                <a:gd name="T10" fmla="*/ 42916 w 151"/>
                <a:gd name="T11" fmla="*/ 31626 h 162"/>
                <a:gd name="T12" fmla="*/ 69703 w 151"/>
                <a:gd name="T13" fmla="*/ 23903 h 162"/>
                <a:gd name="T14" fmla="*/ 99267 w 151"/>
                <a:gd name="T15" fmla="*/ 31626 h 162"/>
                <a:gd name="T16" fmla="*/ 110577 w 151"/>
                <a:gd name="T17" fmla="*/ 54319 h 162"/>
                <a:gd name="T18" fmla="*/ 138380 w 151"/>
                <a:gd name="T19" fmla="*/ 54319 h 162"/>
                <a:gd name="T20" fmla="*/ 120182 w 151"/>
                <a:gd name="T21" fmla="*/ 15457 h 162"/>
                <a:gd name="T22" fmla="*/ 71615 w 151"/>
                <a:gd name="T23" fmla="*/ 0 h 162"/>
                <a:gd name="T24" fmla="*/ 36430 w 151"/>
                <a:gd name="T25" fmla="*/ 6855 h 162"/>
                <a:gd name="T26" fmla="*/ 13408 w 151"/>
                <a:gd name="T27" fmla="*/ 26839 h 162"/>
                <a:gd name="T28" fmla="*/ 5687 w 151"/>
                <a:gd name="T29" fmla="*/ 53428 h 162"/>
                <a:gd name="T30" fmla="*/ 16958 w 151"/>
                <a:gd name="T31" fmla="*/ 83047 h 162"/>
                <a:gd name="T32" fmla="*/ 56295 w 151"/>
                <a:gd name="T33" fmla="*/ 101402 h 162"/>
                <a:gd name="T34" fmla="*/ 82953 w 151"/>
                <a:gd name="T35" fmla="*/ 107748 h 162"/>
                <a:gd name="T36" fmla="*/ 107665 w 151"/>
                <a:gd name="T37" fmla="*/ 118472 h 162"/>
                <a:gd name="T38" fmla="*/ 116631 w 151"/>
                <a:gd name="T39" fmla="*/ 133775 h 162"/>
                <a:gd name="T40" fmla="*/ 106121 w 151"/>
                <a:gd name="T41" fmla="*/ 152786 h 162"/>
                <a:gd name="T42" fmla="*/ 104091 w 151"/>
                <a:gd name="T43" fmla="*/ 154920 h 162"/>
                <a:gd name="T44" fmla="*/ 137242 w 151"/>
                <a:gd name="T45" fmla="*/ 154920 h 162"/>
                <a:gd name="T46" fmla="*/ 144072 w 151"/>
                <a:gd name="T47" fmla="*/ 127220 h 162"/>
                <a:gd name="T48" fmla="*/ 134450 w 151"/>
                <a:gd name="T49" fmla="*/ 99367 h 162"/>
                <a:gd name="T50" fmla="*/ 33638 w 151"/>
                <a:gd name="T51" fmla="*/ 144200 h 162"/>
                <a:gd name="T52" fmla="*/ 28697 w 151"/>
                <a:gd name="T53" fmla="*/ 125305 h 162"/>
                <a:gd name="T54" fmla="*/ 0 w 151"/>
                <a:gd name="T55" fmla="*/ 125305 h 162"/>
                <a:gd name="T56" fmla="*/ 7721 w 151"/>
                <a:gd name="T57" fmla="*/ 154059 h 162"/>
                <a:gd name="T58" fmla="*/ 7721 w 151"/>
                <a:gd name="T59" fmla="*/ 154920 h 162"/>
                <a:gd name="T60" fmla="*/ 43783 w 151"/>
                <a:gd name="T61" fmla="*/ 154920 h 162"/>
                <a:gd name="T62" fmla="*/ 33638 w 151"/>
                <a:gd name="T63" fmla="*/ 144200 h 1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1"/>
                <a:gd name="T97" fmla="*/ 0 h 162"/>
                <a:gd name="T98" fmla="*/ 151 w 151"/>
                <a:gd name="T99" fmla="*/ 162 h 16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1" h="162">
                  <a:moveTo>
                    <a:pt x="141" y="104"/>
                  </a:moveTo>
                  <a:cubicBezTo>
                    <a:pt x="134" y="97"/>
                    <a:pt x="121" y="91"/>
                    <a:pt x="103" y="86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55" y="75"/>
                    <a:pt x="46" y="71"/>
                    <a:pt x="41" y="66"/>
                  </a:cubicBezTo>
                  <a:cubicBezTo>
                    <a:pt x="38" y="62"/>
                    <a:pt x="36" y="58"/>
                    <a:pt x="36" y="52"/>
                  </a:cubicBezTo>
                  <a:cubicBezTo>
                    <a:pt x="36" y="44"/>
                    <a:pt x="39" y="38"/>
                    <a:pt x="45" y="33"/>
                  </a:cubicBezTo>
                  <a:cubicBezTo>
                    <a:pt x="51" y="28"/>
                    <a:pt x="61" y="25"/>
                    <a:pt x="73" y="25"/>
                  </a:cubicBezTo>
                  <a:cubicBezTo>
                    <a:pt x="87" y="25"/>
                    <a:pt x="97" y="28"/>
                    <a:pt x="104" y="33"/>
                  </a:cubicBezTo>
                  <a:cubicBezTo>
                    <a:pt x="111" y="39"/>
                    <a:pt x="115" y="47"/>
                    <a:pt x="116" y="57"/>
                  </a:cubicBezTo>
                  <a:cubicBezTo>
                    <a:pt x="145" y="57"/>
                    <a:pt x="145" y="57"/>
                    <a:pt x="145" y="57"/>
                  </a:cubicBezTo>
                  <a:cubicBezTo>
                    <a:pt x="145" y="40"/>
                    <a:pt x="138" y="27"/>
                    <a:pt x="126" y="16"/>
                  </a:cubicBezTo>
                  <a:cubicBezTo>
                    <a:pt x="114" y="5"/>
                    <a:pt x="97" y="0"/>
                    <a:pt x="75" y="0"/>
                  </a:cubicBezTo>
                  <a:cubicBezTo>
                    <a:pt x="61" y="0"/>
                    <a:pt x="49" y="2"/>
                    <a:pt x="38" y="7"/>
                  </a:cubicBezTo>
                  <a:cubicBezTo>
                    <a:pt x="28" y="12"/>
                    <a:pt x="20" y="19"/>
                    <a:pt x="14" y="28"/>
                  </a:cubicBezTo>
                  <a:cubicBezTo>
                    <a:pt x="9" y="37"/>
                    <a:pt x="6" y="47"/>
                    <a:pt x="6" y="56"/>
                  </a:cubicBezTo>
                  <a:cubicBezTo>
                    <a:pt x="6" y="69"/>
                    <a:pt x="10" y="79"/>
                    <a:pt x="18" y="87"/>
                  </a:cubicBezTo>
                  <a:cubicBezTo>
                    <a:pt x="25" y="95"/>
                    <a:pt x="39" y="102"/>
                    <a:pt x="59" y="106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99" y="116"/>
                    <a:pt x="108" y="120"/>
                    <a:pt x="113" y="124"/>
                  </a:cubicBezTo>
                  <a:cubicBezTo>
                    <a:pt x="119" y="128"/>
                    <a:pt x="122" y="133"/>
                    <a:pt x="122" y="140"/>
                  </a:cubicBezTo>
                  <a:cubicBezTo>
                    <a:pt x="122" y="148"/>
                    <a:pt x="118" y="154"/>
                    <a:pt x="111" y="160"/>
                  </a:cubicBezTo>
                  <a:cubicBezTo>
                    <a:pt x="110" y="161"/>
                    <a:pt x="110" y="161"/>
                    <a:pt x="109" y="162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9" y="153"/>
                    <a:pt x="151" y="143"/>
                    <a:pt x="151" y="133"/>
                  </a:cubicBezTo>
                  <a:cubicBezTo>
                    <a:pt x="151" y="122"/>
                    <a:pt x="148" y="112"/>
                    <a:pt x="141" y="104"/>
                  </a:cubicBezTo>
                  <a:close/>
                  <a:moveTo>
                    <a:pt x="35" y="151"/>
                  </a:moveTo>
                  <a:cubicBezTo>
                    <a:pt x="32" y="145"/>
                    <a:pt x="30" y="139"/>
                    <a:pt x="3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" y="143"/>
                    <a:pt x="4" y="153"/>
                    <a:pt x="8" y="161"/>
                  </a:cubicBezTo>
                  <a:cubicBezTo>
                    <a:pt x="8" y="161"/>
                    <a:pt x="8" y="161"/>
                    <a:pt x="8" y="162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1" y="159"/>
                    <a:pt x="38" y="155"/>
                    <a:pt x="35" y="151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5" name="Freeform 154"/>
            <p:cNvSpPr>
              <a:spLocks/>
            </p:cNvSpPr>
            <p:nvPr/>
          </p:nvSpPr>
          <p:spPr bwMode="auto">
            <a:xfrm>
              <a:off x="1501" y="3467"/>
              <a:ext cx="402" cy="382"/>
            </a:xfrm>
            <a:custGeom>
              <a:avLst/>
              <a:gdLst>
                <a:gd name="T0" fmla="*/ 16636 w 170"/>
                <a:gd name="T1" fmla="*/ 154920 h 162"/>
                <a:gd name="T2" fmla="*/ 60851 w 170"/>
                <a:gd name="T3" fmla="*/ 154920 h 162"/>
                <a:gd name="T4" fmla="*/ 45093 w 170"/>
                <a:gd name="T5" fmla="*/ 142309 h 162"/>
                <a:gd name="T6" fmla="*/ 30240 w 170"/>
                <a:gd name="T7" fmla="*/ 92812 h 162"/>
                <a:gd name="T8" fmla="*/ 45093 w 170"/>
                <a:gd name="T9" fmla="*/ 43003 h 162"/>
                <a:gd name="T10" fmla="*/ 83056 w 170"/>
                <a:gd name="T11" fmla="*/ 25934 h 162"/>
                <a:gd name="T12" fmla="*/ 120293 w 170"/>
                <a:gd name="T13" fmla="*/ 43003 h 162"/>
                <a:gd name="T14" fmla="*/ 134798 w 170"/>
                <a:gd name="T15" fmla="*/ 92812 h 162"/>
                <a:gd name="T16" fmla="*/ 120293 w 170"/>
                <a:gd name="T17" fmla="*/ 142309 h 162"/>
                <a:gd name="T18" fmla="*/ 104567 w 170"/>
                <a:gd name="T19" fmla="*/ 154920 h 162"/>
                <a:gd name="T20" fmla="*/ 148468 w 170"/>
                <a:gd name="T21" fmla="*/ 154920 h 162"/>
                <a:gd name="T22" fmla="*/ 150561 w 170"/>
                <a:gd name="T23" fmla="*/ 152786 h 162"/>
                <a:gd name="T24" fmla="*/ 161190 w 170"/>
                <a:gd name="T25" fmla="*/ 128949 h 162"/>
                <a:gd name="T26" fmla="*/ 166296 w 170"/>
                <a:gd name="T27" fmla="*/ 92812 h 162"/>
                <a:gd name="T28" fmla="*/ 156309 w 170"/>
                <a:gd name="T29" fmla="*/ 43805 h 162"/>
                <a:gd name="T30" fmla="*/ 126956 w 170"/>
                <a:gd name="T31" fmla="*/ 11382 h 162"/>
                <a:gd name="T32" fmla="*/ 83056 w 170"/>
                <a:gd name="T33" fmla="*/ 0 h 162"/>
                <a:gd name="T34" fmla="*/ 21512 w 170"/>
                <a:gd name="T35" fmla="*/ 25934 h 162"/>
                <a:gd name="T36" fmla="*/ 0 w 170"/>
                <a:gd name="T37" fmla="*/ 92812 h 162"/>
                <a:gd name="T38" fmla="*/ 9970 w 170"/>
                <a:gd name="T39" fmla="*/ 143545 h 162"/>
                <a:gd name="T40" fmla="*/ 16636 w 170"/>
                <a:gd name="T41" fmla="*/ 15492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70"/>
                <a:gd name="T64" fmla="*/ 0 h 162"/>
                <a:gd name="T65" fmla="*/ 170 w 170"/>
                <a:gd name="T66" fmla="*/ 162 h 16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70" h="162">
                  <a:moveTo>
                    <a:pt x="17" y="162"/>
                  </a:moveTo>
                  <a:cubicBezTo>
                    <a:pt x="62" y="162"/>
                    <a:pt x="62" y="162"/>
                    <a:pt x="62" y="162"/>
                  </a:cubicBezTo>
                  <a:cubicBezTo>
                    <a:pt x="56" y="159"/>
                    <a:pt x="51" y="155"/>
                    <a:pt x="46" y="149"/>
                  </a:cubicBezTo>
                  <a:cubicBezTo>
                    <a:pt x="36" y="138"/>
                    <a:pt x="31" y="120"/>
                    <a:pt x="31" y="97"/>
                  </a:cubicBezTo>
                  <a:cubicBezTo>
                    <a:pt x="31" y="74"/>
                    <a:pt x="36" y="57"/>
                    <a:pt x="46" y="45"/>
                  </a:cubicBezTo>
                  <a:cubicBezTo>
                    <a:pt x="56" y="33"/>
                    <a:pt x="69" y="27"/>
                    <a:pt x="85" y="27"/>
                  </a:cubicBezTo>
                  <a:cubicBezTo>
                    <a:pt x="100" y="27"/>
                    <a:pt x="113" y="33"/>
                    <a:pt x="123" y="45"/>
                  </a:cubicBezTo>
                  <a:cubicBezTo>
                    <a:pt x="133" y="57"/>
                    <a:pt x="138" y="74"/>
                    <a:pt x="138" y="97"/>
                  </a:cubicBezTo>
                  <a:cubicBezTo>
                    <a:pt x="138" y="120"/>
                    <a:pt x="133" y="138"/>
                    <a:pt x="123" y="149"/>
                  </a:cubicBezTo>
                  <a:cubicBezTo>
                    <a:pt x="118" y="155"/>
                    <a:pt x="113" y="159"/>
                    <a:pt x="107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0"/>
                    <a:pt x="154" y="160"/>
                  </a:cubicBezTo>
                  <a:cubicBezTo>
                    <a:pt x="158" y="153"/>
                    <a:pt x="162" y="144"/>
                    <a:pt x="165" y="135"/>
                  </a:cubicBezTo>
                  <a:cubicBezTo>
                    <a:pt x="168" y="123"/>
                    <a:pt x="170" y="110"/>
                    <a:pt x="170" y="97"/>
                  </a:cubicBezTo>
                  <a:cubicBezTo>
                    <a:pt x="170" y="78"/>
                    <a:pt x="166" y="61"/>
                    <a:pt x="160" y="46"/>
                  </a:cubicBezTo>
                  <a:cubicBezTo>
                    <a:pt x="153" y="31"/>
                    <a:pt x="143" y="20"/>
                    <a:pt x="130" y="12"/>
                  </a:cubicBezTo>
                  <a:cubicBezTo>
                    <a:pt x="117" y="4"/>
                    <a:pt x="102" y="0"/>
                    <a:pt x="85" y="0"/>
                  </a:cubicBezTo>
                  <a:cubicBezTo>
                    <a:pt x="58" y="0"/>
                    <a:pt x="37" y="9"/>
                    <a:pt x="22" y="27"/>
                  </a:cubicBezTo>
                  <a:cubicBezTo>
                    <a:pt x="7" y="44"/>
                    <a:pt x="0" y="68"/>
                    <a:pt x="0" y="97"/>
                  </a:cubicBezTo>
                  <a:cubicBezTo>
                    <a:pt x="0" y="117"/>
                    <a:pt x="3" y="135"/>
                    <a:pt x="10" y="150"/>
                  </a:cubicBezTo>
                  <a:cubicBezTo>
                    <a:pt x="12" y="154"/>
                    <a:pt x="15" y="158"/>
                    <a:pt x="17" y="162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" name="Freeform 155"/>
            <p:cNvSpPr>
              <a:spLocks/>
            </p:cNvSpPr>
            <p:nvPr/>
          </p:nvSpPr>
          <p:spPr bwMode="auto">
            <a:xfrm>
              <a:off x="1986" y="3467"/>
              <a:ext cx="351" cy="382"/>
            </a:xfrm>
            <a:custGeom>
              <a:avLst/>
              <a:gdLst>
                <a:gd name="T0" fmla="*/ 29373 w 149"/>
                <a:gd name="T1" fmla="*/ 154920 h 162"/>
                <a:gd name="T2" fmla="*/ 29373 w 149"/>
                <a:gd name="T3" fmla="*/ 84217 h 162"/>
                <a:gd name="T4" fmla="*/ 31416 w 149"/>
                <a:gd name="T5" fmla="*/ 64155 h 162"/>
                <a:gd name="T6" fmla="*/ 39816 w 149"/>
                <a:gd name="T7" fmla="*/ 45050 h 162"/>
                <a:gd name="T8" fmla="*/ 55215 w 149"/>
                <a:gd name="T9" fmla="*/ 31626 h 162"/>
                <a:gd name="T10" fmla="*/ 76893 w 149"/>
                <a:gd name="T11" fmla="*/ 25934 h 162"/>
                <a:gd name="T12" fmla="*/ 96541 w 149"/>
                <a:gd name="T13" fmla="*/ 31626 h 162"/>
                <a:gd name="T14" fmla="*/ 108374 w 149"/>
                <a:gd name="T15" fmla="*/ 43805 h 162"/>
                <a:gd name="T16" fmla="*/ 111941 w 149"/>
                <a:gd name="T17" fmla="*/ 69776 h 162"/>
                <a:gd name="T18" fmla="*/ 111941 w 149"/>
                <a:gd name="T19" fmla="*/ 154920 h 162"/>
                <a:gd name="T20" fmla="*/ 141314 w 149"/>
                <a:gd name="T21" fmla="*/ 154920 h 162"/>
                <a:gd name="T22" fmla="*/ 141314 w 149"/>
                <a:gd name="T23" fmla="*/ 67734 h 162"/>
                <a:gd name="T24" fmla="*/ 139288 w 149"/>
                <a:gd name="T25" fmla="*/ 39360 h 162"/>
                <a:gd name="T26" fmla="*/ 130881 w 149"/>
                <a:gd name="T27" fmla="*/ 21147 h 162"/>
                <a:gd name="T28" fmla="*/ 112801 w 149"/>
                <a:gd name="T29" fmla="*/ 5688 h 162"/>
                <a:gd name="T30" fmla="*/ 84593 w 149"/>
                <a:gd name="T31" fmla="*/ 0 h 162"/>
                <a:gd name="T32" fmla="*/ 59623 w 149"/>
                <a:gd name="T33" fmla="*/ 3648 h 162"/>
                <a:gd name="T34" fmla="*/ 39816 w 149"/>
                <a:gd name="T35" fmla="*/ 16164 h 162"/>
                <a:gd name="T36" fmla="*/ 27347 w 149"/>
                <a:gd name="T37" fmla="*/ 29591 h 162"/>
                <a:gd name="T38" fmla="*/ 27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373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7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89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4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3" y="16"/>
                    <a:pt x="127" y="11"/>
                    <a:pt x="119" y="6"/>
                  </a:cubicBezTo>
                  <a:cubicBezTo>
                    <a:pt x="110" y="2"/>
                    <a:pt x="100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Freeform 156"/>
            <p:cNvSpPr>
              <a:spLocks noEditPoints="1"/>
            </p:cNvSpPr>
            <p:nvPr/>
          </p:nvSpPr>
          <p:spPr bwMode="auto">
            <a:xfrm>
              <a:off x="2628" y="3467"/>
              <a:ext cx="397" cy="382"/>
            </a:xfrm>
            <a:custGeom>
              <a:avLst/>
              <a:gdLst>
                <a:gd name="T0" fmla="*/ 112668 w 168"/>
                <a:gd name="T1" fmla="*/ 151279 h 162"/>
                <a:gd name="T2" fmla="*/ 106928 w 168"/>
                <a:gd name="T3" fmla="*/ 154920 h 162"/>
                <a:gd name="T4" fmla="*/ 147691 w 168"/>
                <a:gd name="T5" fmla="*/ 154920 h 162"/>
                <a:gd name="T6" fmla="*/ 148837 w 168"/>
                <a:gd name="T7" fmla="*/ 154059 h 162"/>
                <a:gd name="T8" fmla="*/ 160568 w 168"/>
                <a:gd name="T9" fmla="*/ 124440 h 162"/>
                <a:gd name="T10" fmla="*/ 131312 w 168"/>
                <a:gd name="T11" fmla="*/ 124440 h 162"/>
                <a:gd name="T12" fmla="*/ 112668 w 168"/>
                <a:gd name="T13" fmla="*/ 151279 h 162"/>
                <a:gd name="T14" fmla="*/ 160568 w 168"/>
                <a:gd name="T15" fmla="*/ 63287 h 162"/>
                <a:gd name="T16" fmla="*/ 146937 w 168"/>
                <a:gd name="T17" fmla="*/ 29591 h 162"/>
                <a:gd name="T18" fmla="*/ 119809 w 168"/>
                <a:gd name="T19" fmla="*/ 7734 h 162"/>
                <a:gd name="T20" fmla="*/ 83569 w 168"/>
                <a:gd name="T21" fmla="*/ 0 h 162"/>
                <a:gd name="T22" fmla="*/ 24163 w 168"/>
                <a:gd name="T23" fmla="*/ 24792 h 162"/>
                <a:gd name="T24" fmla="*/ 0 w 168"/>
                <a:gd name="T25" fmla="*/ 93680 h 162"/>
                <a:gd name="T26" fmla="*/ 9951 w 168"/>
                <a:gd name="T27" fmla="*/ 141510 h 162"/>
                <a:gd name="T28" fmla="*/ 17775 w 168"/>
                <a:gd name="T29" fmla="*/ 154920 h 162"/>
                <a:gd name="T30" fmla="*/ 60439 w 168"/>
                <a:gd name="T31" fmla="*/ 154920 h 162"/>
                <a:gd name="T32" fmla="*/ 56440 w 168"/>
                <a:gd name="T33" fmla="*/ 151918 h 162"/>
                <a:gd name="T34" fmla="*/ 38984 w 168"/>
                <a:gd name="T35" fmla="*/ 132908 h 162"/>
                <a:gd name="T36" fmla="*/ 32925 w 168"/>
                <a:gd name="T37" fmla="*/ 103293 h 162"/>
                <a:gd name="T38" fmla="*/ 163366 w 168"/>
                <a:gd name="T39" fmla="*/ 103293 h 162"/>
                <a:gd name="T40" fmla="*/ 160568 w 168"/>
                <a:gd name="T41" fmla="*/ 63287 h 162"/>
                <a:gd name="T42" fmla="*/ 32925 w 168"/>
                <a:gd name="T43" fmla="*/ 79390 h 162"/>
                <a:gd name="T44" fmla="*/ 49800 w 168"/>
                <a:gd name="T45" fmla="*/ 40039 h 162"/>
                <a:gd name="T46" fmla="*/ 83569 w 168"/>
                <a:gd name="T47" fmla="*/ 25934 h 162"/>
                <a:gd name="T48" fmla="*/ 117682 w 168"/>
                <a:gd name="T49" fmla="*/ 39360 h 162"/>
                <a:gd name="T50" fmla="*/ 132184 w 168"/>
                <a:gd name="T51" fmla="*/ 79390 h 162"/>
                <a:gd name="T52" fmla="*/ 32925 w 168"/>
                <a:gd name="T53" fmla="*/ 79390 h 1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8"/>
                <a:gd name="T82" fmla="*/ 0 h 162"/>
                <a:gd name="T83" fmla="*/ 168 w 168"/>
                <a:gd name="T84" fmla="*/ 162 h 16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8" h="162">
                  <a:moveTo>
                    <a:pt x="116" y="158"/>
                  </a:moveTo>
                  <a:cubicBezTo>
                    <a:pt x="114" y="160"/>
                    <a:pt x="112" y="161"/>
                    <a:pt x="110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2" y="161"/>
                    <a:pt x="153" y="161"/>
                    <a:pt x="153" y="161"/>
                  </a:cubicBezTo>
                  <a:cubicBezTo>
                    <a:pt x="158" y="153"/>
                    <a:pt x="162" y="143"/>
                    <a:pt x="16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0" y="143"/>
                    <a:pt x="123" y="153"/>
                    <a:pt x="116" y="158"/>
                  </a:cubicBezTo>
                  <a:close/>
                  <a:moveTo>
                    <a:pt x="165" y="66"/>
                  </a:moveTo>
                  <a:cubicBezTo>
                    <a:pt x="163" y="52"/>
                    <a:pt x="158" y="41"/>
                    <a:pt x="151" y="31"/>
                  </a:cubicBezTo>
                  <a:cubicBezTo>
                    <a:pt x="144" y="21"/>
                    <a:pt x="135" y="13"/>
                    <a:pt x="123" y="8"/>
                  </a:cubicBezTo>
                  <a:cubicBezTo>
                    <a:pt x="112" y="3"/>
                    <a:pt x="99" y="0"/>
                    <a:pt x="86" y="0"/>
                  </a:cubicBezTo>
                  <a:cubicBezTo>
                    <a:pt x="62" y="0"/>
                    <a:pt x="41" y="9"/>
                    <a:pt x="25" y="26"/>
                  </a:cubicBezTo>
                  <a:cubicBezTo>
                    <a:pt x="8" y="44"/>
                    <a:pt x="0" y="68"/>
                    <a:pt x="0" y="98"/>
                  </a:cubicBezTo>
                  <a:cubicBezTo>
                    <a:pt x="0" y="117"/>
                    <a:pt x="3" y="133"/>
                    <a:pt x="10" y="148"/>
                  </a:cubicBezTo>
                  <a:cubicBezTo>
                    <a:pt x="12" y="153"/>
                    <a:pt x="15" y="157"/>
                    <a:pt x="18" y="162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1"/>
                    <a:pt x="59" y="160"/>
                    <a:pt x="58" y="159"/>
                  </a:cubicBezTo>
                  <a:cubicBezTo>
                    <a:pt x="50" y="155"/>
                    <a:pt x="44" y="148"/>
                    <a:pt x="40" y="139"/>
                  </a:cubicBezTo>
                  <a:cubicBezTo>
                    <a:pt x="36" y="130"/>
                    <a:pt x="34" y="120"/>
                    <a:pt x="34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88"/>
                    <a:pt x="167" y="74"/>
                    <a:pt x="165" y="66"/>
                  </a:cubicBezTo>
                  <a:close/>
                  <a:moveTo>
                    <a:pt x="34" y="83"/>
                  </a:moveTo>
                  <a:cubicBezTo>
                    <a:pt x="35" y="65"/>
                    <a:pt x="41" y="52"/>
                    <a:pt x="51" y="42"/>
                  </a:cubicBezTo>
                  <a:cubicBezTo>
                    <a:pt x="60" y="32"/>
                    <a:pt x="72" y="27"/>
                    <a:pt x="86" y="27"/>
                  </a:cubicBezTo>
                  <a:cubicBezTo>
                    <a:pt x="101" y="27"/>
                    <a:pt x="112" y="32"/>
                    <a:pt x="121" y="41"/>
                  </a:cubicBezTo>
                  <a:cubicBezTo>
                    <a:pt x="130" y="51"/>
                    <a:pt x="135" y="65"/>
                    <a:pt x="136" y="83"/>
                  </a:cubicBezTo>
                  <a:lnTo>
                    <a:pt x="34" y="83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Freeform 157"/>
            <p:cNvSpPr>
              <a:spLocks/>
            </p:cNvSpPr>
            <p:nvPr/>
          </p:nvSpPr>
          <p:spPr bwMode="auto">
            <a:xfrm>
              <a:off x="3110" y="3467"/>
              <a:ext cx="352" cy="382"/>
            </a:xfrm>
            <a:custGeom>
              <a:avLst/>
              <a:gdLst>
                <a:gd name="T0" fmla="*/ 29875 w 149"/>
                <a:gd name="T1" fmla="*/ 154920 h 162"/>
                <a:gd name="T2" fmla="*/ 29875 w 149"/>
                <a:gd name="T3" fmla="*/ 84217 h 162"/>
                <a:gd name="T4" fmla="*/ 32025 w 149"/>
                <a:gd name="T5" fmla="*/ 64155 h 162"/>
                <a:gd name="T6" fmla="*/ 40674 w 149"/>
                <a:gd name="T7" fmla="*/ 45050 h 162"/>
                <a:gd name="T8" fmla="*/ 56285 w 149"/>
                <a:gd name="T9" fmla="*/ 31626 h 162"/>
                <a:gd name="T10" fmla="*/ 78368 w 149"/>
                <a:gd name="T11" fmla="*/ 25934 h 162"/>
                <a:gd name="T12" fmla="*/ 98895 w 149"/>
                <a:gd name="T13" fmla="*/ 31626 h 162"/>
                <a:gd name="T14" fmla="*/ 111794 w 149"/>
                <a:gd name="T15" fmla="*/ 43805 h 162"/>
                <a:gd name="T16" fmla="*/ 114561 w 149"/>
                <a:gd name="T17" fmla="*/ 69776 h 162"/>
                <a:gd name="T18" fmla="*/ 114561 w 149"/>
                <a:gd name="T19" fmla="*/ 154920 h 162"/>
                <a:gd name="T20" fmla="*/ 144677 w 149"/>
                <a:gd name="T21" fmla="*/ 154920 h 162"/>
                <a:gd name="T22" fmla="*/ 144677 w 149"/>
                <a:gd name="T23" fmla="*/ 67734 h 162"/>
                <a:gd name="T24" fmla="*/ 142527 w 149"/>
                <a:gd name="T25" fmla="*/ 39360 h 162"/>
                <a:gd name="T26" fmla="*/ 133838 w 149"/>
                <a:gd name="T27" fmla="*/ 21147 h 162"/>
                <a:gd name="T28" fmla="*/ 115461 w 149"/>
                <a:gd name="T29" fmla="*/ 5688 h 162"/>
                <a:gd name="T30" fmla="*/ 86254 w 149"/>
                <a:gd name="T31" fmla="*/ 0 h 162"/>
                <a:gd name="T32" fmla="*/ 61241 w 149"/>
                <a:gd name="T33" fmla="*/ 3648 h 162"/>
                <a:gd name="T34" fmla="*/ 40674 w 149"/>
                <a:gd name="T35" fmla="*/ 16164 h 162"/>
                <a:gd name="T36" fmla="*/ 28347 w 149"/>
                <a:gd name="T37" fmla="*/ 29591 h 162"/>
                <a:gd name="T38" fmla="*/ 28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875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8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90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5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4" y="16"/>
                    <a:pt x="127" y="11"/>
                    <a:pt x="119" y="6"/>
                  </a:cubicBezTo>
                  <a:cubicBezTo>
                    <a:pt x="111" y="2"/>
                    <a:pt x="101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Freeform 158"/>
            <p:cNvSpPr>
              <a:spLocks/>
            </p:cNvSpPr>
            <p:nvPr/>
          </p:nvSpPr>
          <p:spPr bwMode="auto">
            <a:xfrm>
              <a:off x="3526" y="3358"/>
              <a:ext cx="200" cy="491"/>
            </a:xfrm>
            <a:custGeom>
              <a:avLst/>
              <a:gdLst>
                <a:gd name="T0" fmla="*/ 23562 w 85"/>
                <a:gd name="T1" fmla="*/ 190652 h 208"/>
                <a:gd name="T2" fmla="*/ 23562 w 85"/>
                <a:gd name="T3" fmla="*/ 200559 h 208"/>
                <a:gd name="T4" fmla="*/ 56339 w 85"/>
                <a:gd name="T5" fmla="*/ 200559 h 208"/>
                <a:gd name="T6" fmla="*/ 56339 w 85"/>
                <a:gd name="T7" fmla="*/ 199662 h 208"/>
                <a:gd name="T8" fmla="*/ 52784 w 85"/>
                <a:gd name="T9" fmla="*/ 189103 h 208"/>
                <a:gd name="T10" fmla="*/ 52784 w 85"/>
                <a:gd name="T11" fmla="*/ 74396 h 208"/>
                <a:gd name="T12" fmla="*/ 79906 w 85"/>
                <a:gd name="T13" fmla="*/ 74396 h 208"/>
                <a:gd name="T14" fmla="*/ 79906 w 85"/>
                <a:gd name="T15" fmla="*/ 50207 h 208"/>
                <a:gd name="T16" fmla="*/ 52784 w 85"/>
                <a:gd name="T17" fmla="*/ 50207 h 208"/>
                <a:gd name="T18" fmla="*/ 52784 w 85"/>
                <a:gd name="T19" fmla="*/ 0 h 208"/>
                <a:gd name="T20" fmla="*/ 23562 w 85"/>
                <a:gd name="T21" fmla="*/ 0 h 208"/>
                <a:gd name="T22" fmla="*/ 23562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3562 w 85"/>
                <a:gd name="T29" fmla="*/ 74396 h 208"/>
                <a:gd name="T30" fmla="*/ 23562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5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" name="Freeform 159"/>
            <p:cNvSpPr>
              <a:spLocks/>
            </p:cNvSpPr>
            <p:nvPr/>
          </p:nvSpPr>
          <p:spPr bwMode="auto">
            <a:xfrm>
              <a:off x="2387" y="3358"/>
              <a:ext cx="201" cy="491"/>
            </a:xfrm>
            <a:custGeom>
              <a:avLst/>
              <a:gdLst>
                <a:gd name="T0" fmla="*/ 24487 w 85"/>
                <a:gd name="T1" fmla="*/ 190652 h 208"/>
                <a:gd name="T2" fmla="*/ 25203 w 85"/>
                <a:gd name="T3" fmla="*/ 200559 h 208"/>
                <a:gd name="T4" fmla="*/ 58787 w 85"/>
                <a:gd name="T5" fmla="*/ 200559 h 208"/>
                <a:gd name="T6" fmla="*/ 58787 w 85"/>
                <a:gd name="T7" fmla="*/ 199662 h 208"/>
                <a:gd name="T8" fmla="*/ 54558 w 85"/>
                <a:gd name="T9" fmla="*/ 189103 h 208"/>
                <a:gd name="T10" fmla="*/ 54558 w 85"/>
                <a:gd name="T11" fmla="*/ 74396 h 208"/>
                <a:gd name="T12" fmla="*/ 83056 w 85"/>
                <a:gd name="T13" fmla="*/ 74396 h 208"/>
                <a:gd name="T14" fmla="*/ 83056 w 85"/>
                <a:gd name="T15" fmla="*/ 50207 h 208"/>
                <a:gd name="T16" fmla="*/ 54558 w 85"/>
                <a:gd name="T17" fmla="*/ 50207 h 208"/>
                <a:gd name="T18" fmla="*/ 54558 w 85"/>
                <a:gd name="T19" fmla="*/ 0 h 208"/>
                <a:gd name="T20" fmla="*/ 24487 w 85"/>
                <a:gd name="T21" fmla="*/ 0 h 208"/>
                <a:gd name="T22" fmla="*/ 24487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4487 w 85"/>
                <a:gd name="T29" fmla="*/ 74396 h 208"/>
                <a:gd name="T30" fmla="*/ 24487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6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1" name="Freeform 160"/>
          <p:cNvSpPr>
            <a:spLocks noEditPoints="1"/>
          </p:cNvSpPr>
          <p:nvPr/>
        </p:nvSpPr>
        <p:spPr bwMode="auto">
          <a:xfrm>
            <a:off x="871538" y="836613"/>
            <a:ext cx="434975" cy="409575"/>
          </a:xfrm>
          <a:custGeom>
            <a:avLst/>
            <a:gdLst>
              <a:gd name="T0" fmla="*/ 2147483647 w 337"/>
              <a:gd name="T1" fmla="*/ 2147483647 h 315"/>
              <a:gd name="T2" fmla="*/ 2147483647 w 337"/>
              <a:gd name="T3" fmla="*/ 2147483647 h 315"/>
              <a:gd name="T4" fmla="*/ 2147483647 w 337"/>
              <a:gd name="T5" fmla="*/ 2147483647 h 315"/>
              <a:gd name="T6" fmla="*/ 2147483647 w 337"/>
              <a:gd name="T7" fmla="*/ 2147483647 h 315"/>
              <a:gd name="T8" fmla="*/ 2147483647 w 337"/>
              <a:gd name="T9" fmla="*/ 2147483647 h 315"/>
              <a:gd name="T10" fmla="*/ 2147483647 w 337"/>
              <a:gd name="T11" fmla="*/ 2147483647 h 315"/>
              <a:gd name="T12" fmla="*/ 2147483647 w 337"/>
              <a:gd name="T13" fmla="*/ 2147483647 h 315"/>
              <a:gd name="T14" fmla="*/ 2147483647 w 337"/>
              <a:gd name="T15" fmla="*/ 2147483647 h 315"/>
              <a:gd name="T16" fmla="*/ 2147483647 w 337"/>
              <a:gd name="T17" fmla="*/ 2147483647 h 315"/>
              <a:gd name="T18" fmla="*/ 2147483647 w 337"/>
              <a:gd name="T19" fmla="*/ 0 h 315"/>
              <a:gd name="T20" fmla="*/ 2147483647 w 337"/>
              <a:gd name="T21" fmla="*/ 2147483647 h 315"/>
              <a:gd name="T22" fmla="*/ 2147483647 w 337"/>
              <a:gd name="T23" fmla="*/ 2147483647 h 315"/>
              <a:gd name="T24" fmla="*/ 0 w 337"/>
              <a:gd name="T25" fmla="*/ 2147483647 h 315"/>
              <a:gd name="T26" fmla="*/ 2147483647 w 337"/>
              <a:gd name="T27" fmla="*/ 2147483647 h 315"/>
              <a:gd name="T28" fmla="*/ 2147483647 w 337"/>
              <a:gd name="T29" fmla="*/ 2147483647 h 315"/>
              <a:gd name="T30" fmla="*/ 2147483647 w 337"/>
              <a:gd name="T31" fmla="*/ 2147483647 h 315"/>
              <a:gd name="T32" fmla="*/ 2147483647 w 337"/>
              <a:gd name="T33" fmla="*/ 2147483647 h 315"/>
              <a:gd name="T34" fmla="*/ 2147483647 w 337"/>
              <a:gd name="T35" fmla="*/ 2147483647 h 315"/>
              <a:gd name="T36" fmla="*/ 2147483647 w 337"/>
              <a:gd name="T37" fmla="*/ 2147483647 h 315"/>
              <a:gd name="T38" fmla="*/ 2147483647 w 337"/>
              <a:gd name="T39" fmla="*/ 2147483647 h 315"/>
              <a:gd name="T40" fmla="*/ 2147483647 w 337"/>
              <a:gd name="T41" fmla="*/ 2147483647 h 315"/>
              <a:gd name="T42" fmla="*/ 2147483647 w 337"/>
              <a:gd name="T43" fmla="*/ 2147483647 h 315"/>
              <a:gd name="T44" fmla="*/ 2147483647 w 337"/>
              <a:gd name="T45" fmla="*/ 2147483647 h 31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37"/>
              <a:gd name="T70" fmla="*/ 0 h 315"/>
              <a:gd name="T71" fmla="*/ 337 w 337"/>
              <a:gd name="T72" fmla="*/ 315 h 31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37" h="315">
                <a:moveTo>
                  <a:pt x="287" y="255"/>
                </a:moveTo>
                <a:cubicBezTo>
                  <a:pt x="283" y="279"/>
                  <a:pt x="275" y="299"/>
                  <a:pt x="262" y="315"/>
                </a:cubicBezTo>
                <a:cubicBezTo>
                  <a:pt x="319" y="315"/>
                  <a:pt x="319" y="315"/>
                  <a:pt x="319" y="315"/>
                </a:cubicBezTo>
                <a:cubicBezTo>
                  <a:pt x="328" y="298"/>
                  <a:pt x="334" y="278"/>
                  <a:pt x="337" y="255"/>
                </a:cubicBezTo>
                <a:lnTo>
                  <a:pt x="287" y="255"/>
                </a:lnTo>
                <a:close/>
                <a:moveTo>
                  <a:pt x="284" y="123"/>
                </a:moveTo>
                <a:cubicBezTo>
                  <a:pt x="334" y="123"/>
                  <a:pt x="334" y="123"/>
                  <a:pt x="334" y="123"/>
                </a:cubicBezTo>
                <a:cubicBezTo>
                  <a:pt x="331" y="100"/>
                  <a:pt x="324" y="81"/>
                  <a:pt x="314" y="65"/>
                </a:cubicBezTo>
                <a:cubicBezTo>
                  <a:pt x="300" y="44"/>
                  <a:pt x="280" y="27"/>
                  <a:pt x="257" y="17"/>
                </a:cubicBezTo>
                <a:cubicBezTo>
                  <a:pt x="233" y="6"/>
                  <a:pt x="207" y="0"/>
                  <a:pt x="179" y="0"/>
                </a:cubicBezTo>
                <a:cubicBezTo>
                  <a:pt x="143" y="0"/>
                  <a:pt x="112" y="8"/>
                  <a:pt x="85" y="24"/>
                </a:cubicBezTo>
                <a:cubicBezTo>
                  <a:pt x="57" y="40"/>
                  <a:pt x="36" y="64"/>
                  <a:pt x="22" y="96"/>
                </a:cubicBezTo>
                <a:cubicBezTo>
                  <a:pt x="7" y="127"/>
                  <a:pt x="0" y="163"/>
                  <a:pt x="0" y="204"/>
                </a:cubicBezTo>
                <a:cubicBezTo>
                  <a:pt x="0" y="235"/>
                  <a:pt x="5" y="264"/>
                  <a:pt x="14" y="291"/>
                </a:cubicBezTo>
                <a:cubicBezTo>
                  <a:pt x="17" y="299"/>
                  <a:pt x="21" y="307"/>
                  <a:pt x="25" y="315"/>
                </a:cubicBezTo>
                <a:cubicBezTo>
                  <a:pt x="87" y="315"/>
                  <a:pt x="87" y="315"/>
                  <a:pt x="87" y="315"/>
                </a:cubicBezTo>
                <a:cubicBezTo>
                  <a:pt x="64" y="288"/>
                  <a:pt x="52" y="250"/>
                  <a:pt x="52" y="201"/>
                </a:cubicBezTo>
                <a:cubicBezTo>
                  <a:pt x="52" y="168"/>
                  <a:pt x="57" y="140"/>
                  <a:pt x="68" y="117"/>
                </a:cubicBezTo>
                <a:cubicBezTo>
                  <a:pt x="80" y="93"/>
                  <a:pt x="95" y="75"/>
                  <a:pt x="114" y="63"/>
                </a:cubicBezTo>
                <a:cubicBezTo>
                  <a:pt x="133" y="51"/>
                  <a:pt x="155" y="45"/>
                  <a:pt x="180" y="45"/>
                </a:cubicBezTo>
                <a:cubicBezTo>
                  <a:pt x="199" y="45"/>
                  <a:pt x="216" y="49"/>
                  <a:pt x="231" y="56"/>
                </a:cubicBezTo>
                <a:cubicBezTo>
                  <a:pt x="246" y="64"/>
                  <a:pt x="258" y="74"/>
                  <a:pt x="267" y="86"/>
                </a:cubicBezTo>
                <a:cubicBezTo>
                  <a:pt x="274" y="95"/>
                  <a:pt x="280" y="108"/>
                  <a:pt x="284" y="12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2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22" name="Rectangle 63"/>
          <p:cNvSpPr>
            <a:spLocks noChangeArrowheads="1"/>
          </p:cNvSpPr>
          <p:nvPr/>
        </p:nvSpPr>
        <p:spPr bwMode="auto">
          <a:xfrm>
            <a:off x="554879" y="1650106"/>
            <a:ext cx="8187182" cy="4155157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01 </a:t>
            </a:r>
            <a:r>
              <a:rPr kumimoji="0" lang="en-US" altLang="ko-KR" b="1" dirty="0" smtClean="0">
                <a:latin typeface="+mn-ea"/>
                <a:ea typeface="+mn-ea"/>
              </a:rPr>
              <a:t>CSS3 </a:t>
            </a:r>
            <a:r>
              <a:rPr kumimoji="0" lang="ko-KR" altLang="en-US" b="1" dirty="0" smtClean="0">
                <a:latin typeface="+mn-ea"/>
                <a:ea typeface="+mn-ea"/>
              </a:rPr>
              <a:t>단위</a:t>
            </a:r>
            <a:endParaRPr kumimoji="0" lang="ko-KR" altLang="en-US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02 </a:t>
            </a:r>
            <a:r>
              <a:rPr kumimoji="0" lang="ko-KR" altLang="en-US" b="1" dirty="0" smtClean="0">
                <a:latin typeface="+mn-ea"/>
                <a:ea typeface="+mn-ea"/>
              </a:rPr>
              <a:t>박스 속성</a:t>
            </a:r>
            <a:endParaRPr kumimoji="0" lang="ko-KR" altLang="en-US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03 </a:t>
            </a:r>
            <a:r>
              <a:rPr kumimoji="0" lang="en-US" altLang="ko-KR" dirty="0" smtClean="0">
                <a:latin typeface="+mn-ea"/>
                <a:ea typeface="+mn-ea"/>
              </a:rPr>
              <a:t>display </a:t>
            </a:r>
            <a:r>
              <a:rPr kumimoji="0" lang="ko-KR" altLang="en-US" dirty="0" smtClean="0">
                <a:latin typeface="+mn-ea"/>
                <a:ea typeface="+mn-ea"/>
              </a:rPr>
              <a:t>속성</a:t>
            </a:r>
            <a:endParaRPr kumimoji="0" lang="ko-KR" altLang="en-US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04 </a:t>
            </a:r>
            <a:r>
              <a:rPr kumimoji="0" lang="ko-KR" altLang="en-US" dirty="0" smtClean="0">
                <a:latin typeface="+mn-ea"/>
                <a:ea typeface="+mn-ea"/>
              </a:rPr>
              <a:t>배경 속성</a:t>
            </a:r>
            <a:endParaRPr kumimoji="0" lang="ko-KR" altLang="en-US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05 </a:t>
            </a:r>
            <a:r>
              <a:rPr kumimoji="0" lang="ko-KR" altLang="en-US" dirty="0" smtClean="0">
                <a:latin typeface="+mn-ea"/>
                <a:ea typeface="+mn-ea"/>
              </a:rPr>
              <a:t>글자 속성</a:t>
            </a:r>
            <a:endParaRPr kumimoji="0" lang="en-US" altLang="ko-KR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kumimoji="0" lang="en-US" altLang="ko-KR" b="1" dirty="0" smtClean="0">
                <a:latin typeface="+mn-ea"/>
              </a:rPr>
              <a:t>06 </a:t>
            </a:r>
            <a:r>
              <a:rPr kumimoji="0" lang="ko-KR" altLang="en-US" dirty="0" smtClean="0">
                <a:latin typeface="+mn-ea"/>
              </a:rPr>
              <a:t>위치 속성</a:t>
            </a:r>
            <a:endParaRPr kumimoji="0"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0" lang="en-US" altLang="ko-KR" b="1" dirty="0" smtClean="0">
                <a:latin typeface="+mn-ea"/>
              </a:rPr>
              <a:t>07 </a:t>
            </a:r>
            <a:r>
              <a:rPr kumimoji="0" lang="en-US" altLang="ko-KR" dirty="0" smtClean="0">
                <a:latin typeface="+mn-ea"/>
              </a:rPr>
              <a:t>float</a:t>
            </a:r>
            <a:r>
              <a:rPr kumimoji="0" lang="ko-KR" altLang="en-US" dirty="0" smtClean="0">
                <a:latin typeface="+mn-ea"/>
              </a:rPr>
              <a:t> 속성</a:t>
            </a:r>
            <a:endParaRPr kumimoji="0"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0" lang="en-US" altLang="ko-KR" b="1" dirty="0" smtClean="0">
                <a:latin typeface="+mn-ea"/>
              </a:rPr>
              <a:t>08 </a:t>
            </a:r>
            <a:r>
              <a:rPr kumimoji="0" lang="ko-KR" altLang="en-US" dirty="0" smtClean="0">
                <a:latin typeface="+mn-ea"/>
              </a:rPr>
              <a:t>그림자 </a:t>
            </a:r>
            <a:r>
              <a:rPr kumimoji="0" lang="ko-KR" altLang="en-US" dirty="0">
                <a:latin typeface="+mn-ea"/>
              </a:rPr>
              <a:t>속성</a:t>
            </a:r>
            <a:endParaRPr kumimoji="0"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0" lang="en-US" altLang="ko-KR" b="1" dirty="0" smtClean="0">
                <a:latin typeface="+mn-ea"/>
              </a:rPr>
              <a:t>09 </a:t>
            </a:r>
            <a:r>
              <a:rPr kumimoji="0" lang="ko-KR" altLang="en-US" dirty="0" err="1" smtClean="0">
                <a:latin typeface="+mn-ea"/>
              </a:rPr>
              <a:t>그레디언트</a:t>
            </a:r>
            <a:endParaRPr kumimoji="0"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0" lang="en-US" altLang="ko-KR" dirty="0">
              <a:latin typeface="+mn-ea"/>
            </a:endParaRPr>
          </a:p>
          <a:p>
            <a:pPr lvl="0">
              <a:lnSpc>
                <a:spcPct val="150000"/>
              </a:lnSpc>
            </a:pP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398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0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15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3. display </a:t>
            </a:r>
            <a:r>
              <a:rPr lang="ko-KR" altLang="en-US" dirty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03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display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8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display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8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display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755727"/>
            <a:ext cx="8687553" cy="59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90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2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15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3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743534"/>
            <a:ext cx="8754615" cy="59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7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30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8" y="842229"/>
            <a:ext cx="8772904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0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58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39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49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725245"/>
            <a:ext cx="8687553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26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1155700"/>
            <a:ext cx="54578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731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13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8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5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764704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9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22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98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5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05650"/>
            <a:ext cx="8687553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97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28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00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6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31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84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97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22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52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704856" cy="417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00" y="5301209"/>
            <a:ext cx="2165939" cy="116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651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98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19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782414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39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36133"/>
            <a:ext cx="8754615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31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60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70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4984" cy="508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520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04500"/>
            <a:ext cx="8754615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791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17843"/>
            <a:ext cx="8754615" cy="57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65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0926"/>
            <a:ext cx="7629475" cy="518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433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51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83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95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17843"/>
            <a:ext cx="8687553" cy="57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663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9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6" y="842229"/>
            <a:ext cx="8803387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21639"/>
            <a:ext cx="8687553" cy="5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2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35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9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89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</a:t>
            </a:r>
            <a:r>
              <a:rPr lang="en-US" altLang="ko-KR" dirty="0" smtClean="0"/>
              <a:t>. 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98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그림자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2" y="842229"/>
            <a:ext cx="8754615" cy="57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888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그림자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373216"/>
            <a:ext cx="39147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5639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그림자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77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그림자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55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그림자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5442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6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82" y="836133"/>
            <a:ext cx="8718036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617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그레디언트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782414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49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그레디언트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65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그레디언트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764704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95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그레디언트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433" y="908721"/>
            <a:ext cx="6188922" cy="418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66" y="5118360"/>
            <a:ext cx="6502964" cy="144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254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그레디언트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712"/>
            <a:ext cx="8687553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05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3818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CSS </a:t>
            </a:r>
            <a:r>
              <a:rPr kumimoji="0" lang="ko-KR" altLang="en-US" b="1" dirty="0" err="1" smtClean="0">
                <a:solidFill>
                  <a:schemeClr val="bg1"/>
                </a:solidFill>
              </a:rPr>
              <a:t>선택자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836133"/>
            <a:ext cx="8687553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66"/>
        </a:solidFill>
        <a:ln>
          <a:noFill/>
        </a:ln>
      </a:spPr>
      <a:bodyPr rtlCol="0" anchor="ctr"/>
      <a:lstStyle>
        <a:defPPr>
          <a:defRPr sz="11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17409</TotalTime>
  <Words>599</Words>
  <Application>Microsoft Office PowerPoint</Application>
  <PresentationFormat>화면 슬라이드 쇼(4:3)</PresentationFormat>
  <Paragraphs>175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HY견명조</vt:lpstr>
      <vt:lpstr>굴림</vt:lpstr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1. CSS 단위</vt:lpstr>
      <vt:lpstr>1. CSS 단위</vt:lpstr>
      <vt:lpstr>1. CSS 단위</vt:lpstr>
      <vt:lpstr>1. CSS 단위</vt:lpstr>
      <vt:lpstr>1. CSS 단위</vt:lpstr>
      <vt:lpstr>1. CSS 단위</vt:lpstr>
      <vt:lpstr>1. CSS 단위</vt:lpstr>
      <vt:lpstr>1. CSS 단위</vt:lpstr>
      <vt:lpstr>1. CSS 단위</vt:lpstr>
      <vt:lpstr>2. 박스 속성</vt:lpstr>
      <vt:lpstr>2. 박스 속성</vt:lpstr>
      <vt:lpstr>2. 박스 속성</vt:lpstr>
      <vt:lpstr>2. 박스 속성</vt:lpstr>
      <vt:lpstr>2. 박스 속성</vt:lpstr>
      <vt:lpstr>2. 박스 속성</vt:lpstr>
      <vt:lpstr>2. 박스 속성</vt:lpstr>
      <vt:lpstr>2. 박스 속성</vt:lpstr>
      <vt:lpstr>2. 박스 속성</vt:lpstr>
      <vt:lpstr>2. 박스 속성</vt:lpstr>
      <vt:lpstr>3. display 속성</vt:lpstr>
      <vt:lpstr>3. display 속성</vt:lpstr>
      <vt:lpstr>3. display 속성</vt:lpstr>
      <vt:lpstr>3. display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4. 배경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5. 글자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6. 위치 속성</vt:lpstr>
      <vt:lpstr>7. float 속성</vt:lpstr>
      <vt:lpstr>7. float 속성</vt:lpstr>
      <vt:lpstr>7. float 속성</vt:lpstr>
      <vt:lpstr>7. float 속성</vt:lpstr>
      <vt:lpstr>7. float 속성</vt:lpstr>
      <vt:lpstr>7. float 속성</vt:lpstr>
      <vt:lpstr>8. 그림자 속성</vt:lpstr>
      <vt:lpstr>8. 그림자 속성</vt:lpstr>
      <vt:lpstr>8. 그림자 속성</vt:lpstr>
      <vt:lpstr>8. 그림자 속성</vt:lpstr>
      <vt:lpstr>8. 그림자 속성</vt:lpstr>
      <vt:lpstr>9. 그레디언트</vt:lpstr>
      <vt:lpstr>9. 그레디언트</vt:lpstr>
      <vt:lpstr>9. 그레디언트</vt:lpstr>
      <vt:lpstr>9. 그레디언트</vt:lpstr>
      <vt:lpstr>9. 그레디언트</vt:lpstr>
      <vt:lpstr>PowerPoint 프레젠테이션</vt:lpstr>
    </vt:vector>
  </TitlesOfParts>
  <Company>한빛가족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공학기초수학_1장</dc:title>
  <dc:creator>임은혜</dc:creator>
  <cp:lastModifiedBy>Windows 사용자</cp:lastModifiedBy>
  <cp:revision>303</cp:revision>
  <dcterms:created xsi:type="dcterms:W3CDTF">2012-08-06T11:28:05Z</dcterms:created>
  <dcterms:modified xsi:type="dcterms:W3CDTF">2019-03-26T08:01:00Z</dcterms:modified>
</cp:coreProperties>
</file>